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279"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dirty="0"/>
              <a:t>Conclusion (seeds)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t>
            </a:r>
            <a:r>
              <a:rPr lang="en-US" sz="2100"/>
              <a:t>art </a:t>
            </a:r>
            <a:r>
              <a:rPr lang="en-US" sz="2100" dirty="0"/>
              <a:t>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TotalTime>
  <Words>3839</Words>
  <Application>Microsoft Office PowerPoint</Application>
  <PresentationFormat>Widescreen</PresentationFormat>
  <Paragraphs>951</Paragraphs>
  <Slides>119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Conclusion (seeds)</vt:lpstr>
      <vt:lpstr>Discussion</vt:lpstr>
      <vt:lpstr>Discussion</vt:lpstr>
      <vt:lpstr>What’s next</vt:lpstr>
      <vt:lpstr>Literature Survey</vt:lpstr>
      <vt:lpstr>Link to all the visualization for measurements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252</cp:revision>
  <dcterms:created xsi:type="dcterms:W3CDTF">2020-04-21T09:35:12Z</dcterms:created>
  <dcterms:modified xsi:type="dcterms:W3CDTF">2020-05-27T11:41:53Z</dcterms:modified>
</cp:coreProperties>
</file>